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9" r:id="rId9"/>
    <p:sldId id="270" r:id="rId10"/>
    <p:sldId id="260" r:id="rId11"/>
    <p:sldId id="261" r:id="rId12"/>
    <p:sldId id="265" r:id="rId13"/>
    <p:sldId id="262" r:id="rId14"/>
    <p:sldId id="263" r:id="rId15"/>
    <p:sldId id="26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конспекты для практики\русский\загруженное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612068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17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конспекты для практики\русский\sc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03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конспекты для практики\русский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867" y="0"/>
            <a:ext cx="5350292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42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204864"/>
            <a:ext cx="68772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2  5   1 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6  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3   4</a:t>
            </a:r>
          </a:p>
          <a:p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з   к  а  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б   у       </a:t>
            </a:r>
          </a:p>
        </p:txBody>
      </p:sp>
    </p:spTree>
    <p:extLst>
      <p:ext uri="{BB962C8B-B14F-4D97-AF65-F5344CB8AC3E}">
        <p14:creationId xmlns:p14="http://schemas.microsoft.com/office/powerpoint/2010/main" val="392213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\Desktop\конспекты для практики\русский\05b980317e717868fb684d1a6f30a8c95f482d754392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27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93475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истратор\Desktop\конспекты для практики\русский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30"/>
            <a:ext cx="9144000" cy="6849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003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15616" y="2060848"/>
            <a:ext cx="71287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евочка             пальто          яблоко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ежурный         петух            ягода        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еревня             понял           язык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800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конспекты для практики\русский\загруженное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55002"/>
            <a:ext cx="756609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678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конспекты для практики\русский\загруженное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6696744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11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конспекты для практики\русский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04664"/>
            <a:ext cx="6048672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64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дминистратор\Desktop\конспекты для практики\русский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10" y="1775086"/>
            <a:ext cx="2486025" cy="210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Администратор\Desktop\конспекты для практики\русский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636" y="1814774"/>
            <a:ext cx="1838325" cy="202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Администратор\Desktop\конспекты для практики\русский\загруженное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547" y="1787172"/>
            <a:ext cx="21336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Администратор\Desktop\конспекты для практики\русский\загруженное (5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77999"/>
            <a:ext cx="18383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236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конспекты для практики\русский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980728"/>
            <a:ext cx="442881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03328" y="4941168"/>
            <a:ext cx="381363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ДОМ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8361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Администратор\Desktop\конспекты для практики\русский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60648"/>
            <a:ext cx="4172096" cy="4590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75856" y="4877861"/>
            <a:ext cx="214033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КОТ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33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Администратор\Desktop\конспекты для практики\русский\загруженное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7640"/>
            <a:ext cx="4600550" cy="46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82571" y="4938728"/>
            <a:ext cx="21948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МЯЧ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1725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Администратор\Desktop\конспекты для практики\русский\загруженное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37341"/>
            <a:ext cx="3950176" cy="460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30729" y="4842468"/>
            <a:ext cx="254428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ГУСЬ</a:t>
            </a:r>
            <a:endParaRPr lang="ru-RU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12759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96</TotalTime>
  <Words>25</Words>
  <Application>Microsoft Office PowerPoint</Application>
  <PresentationFormat>Экран (4:3)</PresentationFormat>
  <Paragraphs>11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Дмитрий Каленюк</cp:lastModifiedBy>
  <cp:revision>7</cp:revision>
  <dcterms:created xsi:type="dcterms:W3CDTF">2014-11-08T09:55:44Z</dcterms:created>
  <dcterms:modified xsi:type="dcterms:W3CDTF">2014-11-10T19:41:40Z</dcterms:modified>
</cp:coreProperties>
</file>